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3" r:id="rId2"/>
    <p:sldId id="285" r:id="rId3"/>
    <p:sldId id="286" r:id="rId4"/>
    <p:sldId id="287" r:id="rId5"/>
    <p:sldId id="288" r:id="rId6"/>
    <p:sldId id="289" r:id="rId7"/>
    <p:sldId id="290" r:id="rId8"/>
    <p:sldId id="291" r:id="rId9"/>
    <p:sldId id="292" r:id="rId10"/>
    <p:sldId id="295" r:id="rId11"/>
    <p:sldId id="296" r:id="rId12"/>
    <p:sldId id="297" r:id="rId13"/>
    <p:sldId id="298" r:id="rId14"/>
    <p:sldId id="302" r:id="rId15"/>
    <p:sldId id="303" r:id="rId16"/>
    <p:sldId id="305" r:id="rId17"/>
    <p:sldId id="300" r:id="rId18"/>
    <p:sldId id="293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C7A33"/>
    <a:srgbClr val="D34C52"/>
    <a:srgbClr val="D24B51"/>
    <a:srgbClr val="9B5929"/>
    <a:srgbClr val="E84040"/>
    <a:srgbClr val="F4DEAF"/>
    <a:srgbClr val="9D6A54"/>
    <a:srgbClr val="E6CAA3"/>
    <a:srgbClr val="F0D4AE"/>
    <a:srgbClr val="FFE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2" autoAdjust="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48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D9109-45B3-4093-9266-766EBEE8649F}" type="datetimeFigureOut">
              <a:rPr lang="en-US" smtClean="0"/>
              <a:t>11/30/2021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7A700-7BFD-42ED-A896-66E69A388D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388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D9109-45B3-4093-9266-766EBEE8649F}" type="datetimeFigureOut">
              <a:rPr lang="en-US" smtClean="0"/>
              <a:t>11/30/2021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7A700-7BFD-42ED-A896-66E69A388D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5072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D9109-45B3-4093-9266-766EBEE8649F}" type="datetimeFigureOut">
              <a:rPr lang="en-US" smtClean="0"/>
              <a:t>11/30/2021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7A700-7BFD-42ED-A896-66E69A388D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000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D9109-45B3-4093-9266-766EBEE8649F}" type="datetimeFigureOut">
              <a:rPr lang="en-US" smtClean="0"/>
              <a:t>11/30/2021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7A700-7BFD-42ED-A896-66E69A388D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2769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D9109-45B3-4093-9266-766EBEE8649F}" type="datetimeFigureOut">
              <a:rPr lang="en-US" smtClean="0"/>
              <a:t>11/30/2021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7A700-7BFD-42ED-A896-66E69A388D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3940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D9109-45B3-4093-9266-766EBEE8649F}" type="datetimeFigureOut">
              <a:rPr lang="en-US" smtClean="0"/>
              <a:t>11/30/2021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7A700-7BFD-42ED-A896-66E69A388D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3923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D9109-45B3-4093-9266-766EBEE8649F}" type="datetimeFigureOut">
              <a:rPr lang="en-US" smtClean="0"/>
              <a:t>11/30/2021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7A700-7BFD-42ED-A896-66E69A388D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10860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D9109-45B3-4093-9266-766EBEE8649F}" type="datetimeFigureOut">
              <a:rPr lang="en-US" smtClean="0"/>
              <a:t>11/30/2021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7A700-7BFD-42ED-A896-66E69A388D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1682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D9109-45B3-4093-9266-766EBEE8649F}" type="datetimeFigureOut">
              <a:rPr lang="en-US" smtClean="0"/>
              <a:t>11/30/2021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7A700-7BFD-42ED-A896-66E69A388D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889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D9109-45B3-4093-9266-766EBEE8649F}" type="datetimeFigureOut">
              <a:rPr lang="en-US" smtClean="0"/>
              <a:t>11/30/2021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7A700-7BFD-42ED-A896-66E69A388D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568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D9109-45B3-4093-9266-766EBEE8649F}" type="datetimeFigureOut">
              <a:rPr lang="en-US" smtClean="0"/>
              <a:t>11/30/2021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7A700-7BFD-42ED-A896-66E69A388D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008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6D9109-45B3-4093-9266-766EBEE8649F}" type="datetimeFigureOut">
              <a:rPr lang="en-US" smtClean="0"/>
              <a:t>11/30/2021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27A700-7BFD-42ED-A896-66E69A388D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772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5631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4374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8015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8661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0054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7046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7255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0647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5934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1605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6919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2549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6139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534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7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3322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5310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0642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2591</TotalTime>
  <Words>0</Words>
  <Application>Microsoft Office PowerPoint</Application>
  <PresentationFormat>On-screen Show (4:3)</PresentationFormat>
  <Paragraphs>0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</dc:creator>
  <cp:lastModifiedBy>Laura Oathout</cp:lastModifiedBy>
  <cp:revision>49</cp:revision>
  <dcterms:created xsi:type="dcterms:W3CDTF">2019-04-22T12:49:47Z</dcterms:created>
  <dcterms:modified xsi:type="dcterms:W3CDTF">2021-11-30T17:39:10Z</dcterms:modified>
</cp:coreProperties>
</file>